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342" r:id="rId3"/>
    <p:sldId id="309" r:id="rId4"/>
    <p:sldId id="320" r:id="rId5"/>
    <p:sldId id="338" r:id="rId6"/>
    <p:sldId id="340" r:id="rId7"/>
    <p:sldId id="341" r:id="rId8"/>
    <p:sldId id="339" r:id="rId9"/>
    <p:sldId id="333" r:id="rId10"/>
    <p:sldId id="334" r:id="rId11"/>
    <p:sldId id="335" r:id="rId12"/>
    <p:sldId id="289" r:id="rId13"/>
    <p:sldId id="311" r:id="rId14"/>
    <p:sldId id="316" r:id="rId15"/>
    <p:sldId id="318" r:id="rId16"/>
    <p:sldId id="319" r:id="rId17"/>
    <p:sldId id="30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23"/>
    <a:srgbClr val="6A617D"/>
    <a:srgbClr val="EAE5E2"/>
    <a:srgbClr val="493E5F"/>
    <a:srgbClr val="281E42"/>
    <a:srgbClr val="FFFFFF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5DAD4-CEB1-4EAE-A7A6-6357FF777D57}" v="280" dt="2019-10-28T14:55:18.424"/>
    <p1510:client id="{D5BF9D11-380F-4C90-B349-A60A5A9E4DA3}" v="65" dt="2019-10-28T12:00:1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CB05D-13BB-40DA-A07F-298C72FCAACD}" type="doc">
      <dgm:prSet loTypeId="urn:microsoft.com/office/officeart/2005/8/layout/process4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019766A-1CD5-4418-816D-0011E9AD7431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앱 실행</a:t>
          </a:r>
        </a:p>
      </dgm:t>
    </dgm:pt>
    <dgm:pt modelId="{C6D9A435-03E8-4948-A729-B09482C8A510}" type="par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BE04DD90-D94C-4EAF-A37D-C547319D4BF0}" type="sib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0E6FC80D-AA71-42CD-AF3A-0413F38FB62F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인덱스 화면</a:t>
          </a:r>
        </a:p>
      </dgm:t>
    </dgm:pt>
    <dgm:pt modelId="{19872485-F8F5-40E6-BE3C-9278413360B1}" type="par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1C520150-0FE4-4C4B-85FC-FA89E451337A}" type="sib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732804AB-240F-4FA3-9CB0-A968547649DB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회원 유무 확인</a:t>
          </a:r>
        </a:p>
      </dgm:t>
    </dgm:pt>
    <dgm:pt modelId="{2AB0C39F-4B00-4100-9B03-C5D85F93184C}" type="par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71183B1D-6D8E-4B28-8672-A149D940E4CE}" type="sib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F451DDBE-042F-448A-BBFF-622BE3B168A9}">
      <dgm:prSet phldrT="[텍스트]" custT="1"/>
      <dgm:spPr/>
      <dgm:t>
        <a:bodyPr/>
        <a:lstStyle/>
        <a:p>
          <a:pPr latinLnBrk="1"/>
          <a:r>
            <a:rPr lang="ko-KR" altLang="en-US" sz="2400" b="1" dirty="0" err="1"/>
            <a:t>메인화면</a:t>
          </a:r>
          <a:r>
            <a:rPr lang="ko-KR" altLang="en-US" sz="2400" b="1" dirty="0"/>
            <a:t> 이동</a:t>
          </a:r>
        </a:p>
      </dgm:t>
    </dgm:pt>
    <dgm:pt modelId="{132080F3-8B9B-438E-99DC-0A6EDDAA9016}" type="par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2CC86E98-2009-46A3-9D4D-8E21BAEFC1F7}" type="sib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7D6DE61E-E908-449B-968B-2134D63C78B0}" type="pres">
      <dgm:prSet presAssocID="{CF2CB05D-13BB-40DA-A07F-298C72FCAACD}" presName="Name0" presStyleCnt="0">
        <dgm:presLayoutVars>
          <dgm:dir/>
          <dgm:animLvl val="lvl"/>
          <dgm:resizeHandles val="exact"/>
        </dgm:presLayoutVars>
      </dgm:prSet>
      <dgm:spPr/>
    </dgm:pt>
    <dgm:pt modelId="{72FB1DBC-1C30-44F2-B3DD-D1FE9287E8D5}" type="pres">
      <dgm:prSet presAssocID="{F451DDBE-042F-448A-BBFF-622BE3B168A9}" presName="boxAndChildren" presStyleCnt="0"/>
      <dgm:spPr/>
    </dgm:pt>
    <dgm:pt modelId="{3D2C9E7B-0C68-419E-B1B1-66DD5B7F7E63}" type="pres">
      <dgm:prSet presAssocID="{F451DDBE-042F-448A-BBFF-622BE3B168A9}" presName="parentTextBox" presStyleLbl="node1" presStyleIdx="0" presStyleCnt="4"/>
      <dgm:spPr/>
    </dgm:pt>
    <dgm:pt modelId="{238B47AD-2C08-4CE7-BB4A-F21E5B72C488}" type="pres">
      <dgm:prSet presAssocID="{71183B1D-6D8E-4B28-8672-A149D940E4CE}" presName="sp" presStyleCnt="0"/>
      <dgm:spPr/>
    </dgm:pt>
    <dgm:pt modelId="{FB28147E-21D6-4A0E-858B-2757335FA179}" type="pres">
      <dgm:prSet presAssocID="{732804AB-240F-4FA3-9CB0-A968547649DB}" presName="arrowAndChildren" presStyleCnt="0"/>
      <dgm:spPr/>
    </dgm:pt>
    <dgm:pt modelId="{91157ECC-6F11-40DD-AF9B-529938473B3E}" type="pres">
      <dgm:prSet presAssocID="{732804AB-240F-4FA3-9CB0-A968547649DB}" presName="parentTextArrow" presStyleLbl="node1" presStyleIdx="1" presStyleCnt="4"/>
      <dgm:spPr/>
    </dgm:pt>
    <dgm:pt modelId="{9D92AF5F-86BC-4A47-A3C8-CB857BD104CB}" type="pres">
      <dgm:prSet presAssocID="{1C520150-0FE4-4C4B-85FC-FA89E451337A}" presName="sp" presStyleCnt="0"/>
      <dgm:spPr/>
    </dgm:pt>
    <dgm:pt modelId="{ACB8061A-46DB-4373-AEF5-319C2FE1A8FB}" type="pres">
      <dgm:prSet presAssocID="{0E6FC80D-AA71-42CD-AF3A-0413F38FB62F}" presName="arrowAndChildren" presStyleCnt="0"/>
      <dgm:spPr/>
    </dgm:pt>
    <dgm:pt modelId="{CB8D2804-143B-4D84-87F6-5F972EBE64C6}" type="pres">
      <dgm:prSet presAssocID="{0E6FC80D-AA71-42CD-AF3A-0413F38FB62F}" presName="parentTextArrow" presStyleLbl="node1" presStyleIdx="2" presStyleCnt="4"/>
      <dgm:spPr/>
    </dgm:pt>
    <dgm:pt modelId="{0EE178B5-09BC-4FEA-93F8-233C11B66005}" type="pres">
      <dgm:prSet presAssocID="{BE04DD90-D94C-4EAF-A37D-C547319D4BF0}" presName="sp" presStyleCnt="0"/>
      <dgm:spPr/>
    </dgm:pt>
    <dgm:pt modelId="{8E4C172B-66AA-4E13-8899-535CEAFD92AF}" type="pres">
      <dgm:prSet presAssocID="{5019766A-1CD5-4418-816D-0011E9AD7431}" presName="arrowAndChildren" presStyleCnt="0"/>
      <dgm:spPr/>
    </dgm:pt>
    <dgm:pt modelId="{5CB5499F-EA6E-4ED1-9C41-A31C224CF2E0}" type="pres">
      <dgm:prSet presAssocID="{5019766A-1CD5-4418-816D-0011E9AD7431}" presName="parentTextArrow" presStyleLbl="node1" presStyleIdx="3" presStyleCnt="4"/>
      <dgm:spPr/>
    </dgm:pt>
  </dgm:ptLst>
  <dgm:cxnLst>
    <dgm:cxn modelId="{1E38E001-F725-4A9B-811C-4715B798143C}" type="presOf" srcId="{F451DDBE-042F-448A-BBFF-622BE3B168A9}" destId="{3D2C9E7B-0C68-419E-B1B1-66DD5B7F7E63}" srcOrd="0" destOrd="0" presId="urn:microsoft.com/office/officeart/2005/8/layout/process4"/>
    <dgm:cxn modelId="{D8F94236-05BC-4542-9486-AFABAC4E219D}" srcId="{CF2CB05D-13BB-40DA-A07F-298C72FCAACD}" destId="{732804AB-240F-4FA3-9CB0-A968547649DB}" srcOrd="2" destOrd="0" parTransId="{2AB0C39F-4B00-4100-9B03-C5D85F93184C}" sibTransId="{71183B1D-6D8E-4B28-8672-A149D940E4CE}"/>
    <dgm:cxn modelId="{E912433B-A8B2-4CE4-BF51-F04F160ECB0A}" srcId="{CF2CB05D-13BB-40DA-A07F-298C72FCAACD}" destId="{0E6FC80D-AA71-42CD-AF3A-0413F38FB62F}" srcOrd="1" destOrd="0" parTransId="{19872485-F8F5-40E6-BE3C-9278413360B1}" sibTransId="{1C520150-0FE4-4C4B-85FC-FA89E451337A}"/>
    <dgm:cxn modelId="{BBEB9660-D74E-4E12-B5EF-46745C82F205}" type="presOf" srcId="{0E6FC80D-AA71-42CD-AF3A-0413F38FB62F}" destId="{CB8D2804-143B-4D84-87F6-5F972EBE64C6}" srcOrd="0" destOrd="0" presId="urn:microsoft.com/office/officeart/2005/8/layout/process4"/>
    <dgm:cxn modelId="{49CA8F73-ECBA-4F6F-962B-1976BE90F13B}" type="presOf" srcId="{5019766A-1CD5-4418-816D-0011E9AD7431}" destId="{5CB5499F-EA6E-4ED1-9C41-A31C224CF2E0}" srcOrd="0" destOrd="0" presId="urn:microsoft.com/office/officeart/2005/8/layout/process4"/>
    <dgm:cxn modelId="{AD93087E-684D-4FC5-9F57-AEF220B28BC4}" type="presOf" srcId="{CF2CB05D-13BB-40DA-A07F-298C72FCAACD}" destId="{7D6DE61E-E908-449B-968B-2134D63C78B0}" srcOrd="0" destOrd="0" presId="urn:microsoft.com/office/officeart/2005/8/layout/process4"/>
    <dgm:cxn modelId="{3AC98295-8AE6-49C9-AD54-98224E1BEA45}" srcId="{CF2CB05D-13BB-40DA-A07F-298C72FCAACD}" destId="{F451DDBE-042F-448A-BBFF-622BE3B168A9}" srcOrd="3" destOrd="0" parTransId="{132080F3-8B9B-438E-99DC-0A6EDDAA9016}" sibTransId="{2CC86E98-2009-46A3-9D4D-8E21BAEFC1F7}"/>
    <dgm:cxn modelId="{049817BA-3814-4377-97DE-F754B765F014}" srcId="{CF2CB05D-13BB-40DA-A07F-298C72FCAACD}" destId="{5019766A-1CD5-4418-816D-0011E9AD7431}" srcOrd="0" destOrd="0" parTransId="{C6D9A435-03E8-4948-A729-B09482C8A510}" sibTransId="{BE04DD90-D94C-4EAF-A37D-C547319D4BF0}"/>
    <dgm:cxn modelId="{8623B5BD-EFC0-481F-A719-405BECA8A132}" type="presOf" srcId="{732804AB-240F-4FA3-9CB0-A968547649DB}" destId="{91157ECC-6F11-40DD-AF9B-529938473B3E}" srcOrd="0" destOrd="0" presId="urn:microsoft.com/office/officeart/2005/8/layout/process4"/>
    <dgm:cxn modelId="{6F60F5F6-3CEE-4B9E-A631-F871F3BB77C3}" type="presParOf" srcId="{7D6DE61E-E908-449B-968B-2134D63C78B0}" destId="{72FB1DBC-1C30-44F2-B3DD-D1FE9287E8D5}" srcOrd="0" destOrd="0" presId="urn:microsoft.com/office/officeart/2005/8/layout/process4"/>
    <dgm:cxn modelId="{7ECA9953-4A47-4459-9901-6D88EB2A5B49}" type="presParOf" srcId="{72FB1DBC-1C30-44F2-B3DD-D1FE9287E8D5}" destId="{3D2C9E7B-0C68-419E-B1B1-66DD5B7F7E63}" srcOrd="0" destOrd="0" presId="urn:microsoft.com/office/officeart/2005/8/layout/process4"/>
    <dgm:cxn modelId="{312F1D02-368B-4D87-BA30-A32D6CF1DFD7}" type="presParOf" srcId="{7D6DE61E-E908-449B-968B-2134D63C78B0}" destId="{238B47AD-2C08-4CE7-BB4A-F21E5B72C488}" srcOrd="1" destOrd="0" presId="urn:microsoft.com/office/officeart/2005/8/layout/process4"/>
    <dgm:cxn modelId="{D713B483-14D1-43E6-82DC-53E15B5FB6C7}" type="presParOf" srcId="{7D6DE61E-E908-449B-968B-2134D63C78B0}" destId="{FB28147E-21D6-4A0E-858B-2757335FA179}" srcOrd="2" destOrd="0" presId="urn:microsoft.com/office/officeart/2005/8/layout/process4"/>
    <dgm:cxn modelId="{C4B036C3-9DB4-4100-ACAA-2B7699E6736E}" type="presParOf" srcId="{FB28147E-21D6-4A0E-858B-2757335FA179}" destId="{91157ECC-6F11-40DD-AF9B-529938473B3E}" srcOrd="0" destOrd="0" presId="urn:microsoft.com/office/officeart/2005/8/layout/process4"/>
    <dgm:cxn modelId="{6FC366CA-B43B-4FAB-B464-F9428E8573C1}" type="presParOf" srcId="{7D6DE61E-E908-449B-968B-2134D63C78B0}" destId="{9D92AF5F-86BC-4A47-A3C8-CB857BD104CB}" srcOrd="3" destOrd="0" presId="urn:microsoft.com/office/officeart/2005/8/layout/process4"/>
    <dgm:cxn modelId="{5A3DC9E0-389D-466B-8F59-9CC51A15A988}" type="presParOf" srcId="{7D6DE61E-E908-449B-968B-2134D63C78B0}" destId="{ACB8061A-46DB-4373-AEF5-319C2FE1A8FB}" srcOrd="4" destOrd="0" presId="urn:microsoft.com/office/officeart/2005/8/layout/process4"/>
    <dgm:cxn modelId="{37B48C30-F8A6-49AD-9278-87055E313250}" type="presParOf" srcId="{ACB8061A-46DB-4373-AEF5-319C2FE1A8FB}" destId="{CB8D2804-143B-4D84-87F6-5F972EBE64C6}" srcOrd="0" destOrd="0" presId="urn:microsoft.com/office/officeart/2005/8/layout/process4"/>
    <dgm:cxn modelId="{D4F53F0D-6E60-40AE-B33A-3A91070EDF35}" type="presParOf" srcId="{7D6DE61E-E908-449B-968B-2134D63C78B0}" destId="{0EE178B5-09BC-4FEA-93F8-233C11B66005}" srcOrd="5" destOrd="0" presId="urn:microsoft.com/office/officeart/2005/8/layout/process4"/>
    <dgm:cxn modelId="{0DBB9408-7ECF-42CD-BD99-64E5D6401839}" type="presParOf" srcId="{7D6DE61E-E908-449B-968B-2134D63C78B0}" destId="{8E4C172B-66AA-4E13-8899-535CEAFD92AF}" srcOrd="6" destOrd="0" presId="urn:microsoft.com/office/officeart/2005/8/layout/process4"/>
    <dgm:cxn modelId="{A4136F01-1D9E-410A-A703-EF2EFC876FFE}" type="presParOf" srcId="{8E4C172B-66AA-4E13-8899-535CEAFD92AF}" destId="{5CB5499F-EA6E-4ED1-9C41-A31C224CF2E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C9E7B-0C68-419E-B1B1-66DD5B7F7E63}">
      <dsp:nvSpPr>
        <dsp:cNvPr id="0" name=""/>
        <dsp:cNvSpPr/>
      </dsp:nvSpPr>
      <dsp:spPr>
        <a:xfrm>
          <a:off x="0" y="3149331"/>
          <a:ext cx="5089554" cy="688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메인화면</a:t>
          </a:r>
          <a:r>
            <a:rPr lang="ko-KR" altLang="en-US" sz="2400" b="1" kern="1200" dirty="0"/>
            <a:t> 이동</a:t>
          </a:r>
        </a:p>
      </dsp:txBody>
      <dsp:txXfrm>
        <a:off x="0" y="3149331"/>
        <a:ext cx="5089554" cy="688996"/>
      </dsp:txXfrm>
    </dsp:sp>
    <dsp:sp modelId="{91157ECC-6F11-40DD-AF9B-529938473B3E}">
      <dsp:nvSpPr>
        <dsp:cNvPr id="0" name=""/>
        <dsp:cNvSpPr/>
      </dsp:nvSpPr>
      <dsp:spPr>
        <a:xfrm rot="10800000">
          <a:off x="0" y="2099989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회원 유무 확인</a:t>
          </a:r>
        </a:p>
      </dsp:txBody>
      <dsp:txXfrm rot="10800000">
        <a:off x="0" y="2099989"/>
        <a:ext cx="5089554" cy="688546"/>
      </dsp:txXfrm>
    </dsp:sp>
    <dsp:sp modelId="{CB8D2804-143B-4D84-87F6-5F972EBE64C6}">
      <dsp:nvSpPr>
        <dsp:cNvPr id="0" name=""/>
        <dsp:cNvSpPr/>
      </dsp:nvSpPr>
      <dsp:spPr>
        <a:xfrm rot="10800000">
          <a:off x="0" y="1050647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인덱스 화면</a:t>
          </a:r>
        </a:p>
      </dsp:txBody>
      <dsp:txXfrm rot="10800000">
        <a:off x="0" y="1050647"/>
        <a:ext cx="5089554" cy="688546"/>
      </dsp:txXfrm>
    </dsp:sp>
    <dsp:sp modelId="{5CB5499F-EA6E-4ED1-9C41-A31C224CF2E0}">
      <dsp:nvSpPr>
        <dsp:cNvPr id="0" name=""/>
        <dsp:cNvSpPr/>
      </dsp:nvSpPr>
      <dsp:spPr>
        <a:xfrm rot="10800000">
          <a:off x="0" y="1305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앱 실행</a:t>
          </a:r>
        </a:p>
      </dsp:txBody>
      <dsp:txXfrm rot="10800000">
        <a:off x="0" y="1305"/>
        <a:ext cx="5089554" cy="68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20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1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1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9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leegk.axshar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250765"/>
            <a:ext cx="5876204" cy="5276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56327" y="2907766"/>
            <a:ext cx="570302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7030A0"/>
                </a:solidFill>
              </a:rPr>
              <a:t>HOME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요일별</a:t>
            </a:r>
            <a:r>
              <a:rPr lang="en-US" altLang="ko-KR" b="1" dirty="0"/>
              <a:t>/</a:t>
            </a:r>
            <a:r>
              <a:rPr lang="ko-KR" altLang="en-US" b="1" dirty="0"/>
              <a:t>장르별</a:t>
            </a:r>
            <a:r>
              <a:rPr lang="en-US" altLang="ko-KR" b="1" dirty="0"/>
              <a:t>/</a:t>
            </a:r>
            <a:r>
              <a:rPr lang="ko-KR" altLang="en-US" b="1" dirty="0"/>
              <a:t>완결</a:t>
            </a:r>
            <a:r>
              <a:rPr lang="en-US" altLang="ko-KR" b="1" dirty="0"/>
              <a:t>/</a:t>
            </a:r>
            <a:r>
              <a:rPr lang="ko-KR" altLang="en-US" b="1" dirty="0" err="1"/>
              <a:t>연재처로</a:t>
            </a:r>
            <a:r>
              <a:rPr lang="ko-KR" altLang="en-US" b="1" dirty="0"/>
              <a:t> 분류된 웹툰들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차 정렬 기준으로 제목</a:t>
            </a:r>
            <a:r>
              <a:rPr lang="en-US" altLang="ko-KR" b="1" dirty="0"/>
              <a:t>/</a:t>
            </a:r>
            <a:r>
              <a:rPr lang="ko-KR" altLang="en-US" b="1" dirty="0"/>
              <a:t>업데이트</a:t>
            </a:r>
            <a:r>
              <a:rPr lang="en-US" altLang="ko-KR" b="1" dirty="0"/>
              <a:t>/</a:t>
            </a:r>
            <a:r>
              <a:rPr lang="ko-KR" altLang="en-US" b="1" dirty="0" err="1"/>
              <a:t>연재처순</a:t>
            </a:r>
            <a:r>
              <a:rPr lang="ko-KR" altLang="en-US" b="1" dirty="0"/>
              <a:t> 사용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총 </a:t>
            </a:r>
            <a:r>
              <a:rPr lang="en-US" altLang="ko-KR" b="1" dirty="0"/>
              <a:t>15</a:t>
            </a:r>
            <a:r>
              <a:rPr lang="ko-KR" altLang="en-US" b="1" dirty="0"/>
              <a:t>개의 </a:t>
            </a:r>
            <a:r>
              <a:rPr lang="ko-KR" altLang="en-US" b="1" dirty="0" err="1"/>
              <a:t>연재처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키워드 입력 시 </a:t>
            </a:r>
            <a:r>
              <a:rPr lang="ko-KR" altLang="en-US" b="1" dirty="0" err="1"/>
              <a:t>웹툰명과</a:t>
            </a:r>
            <a:r>
              <a:rPr lang="ko-KR" altLang="en-US" b="1" dirty="0"/>
              <a:t> </a:t>
            </a:r>
            <a:r>
              <a:rPr lang="ko-KR" altLang="en-US" b="1" dirty="0" err="1"/>
              <a:t>작가명으로</a:t>
            </a:r>
            <a:r>
              <a:rPr lang="ko-KR" altLang="en-US" b="1" dirty="0"/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22619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22302"/>
            <a:ext cx="3288146" cy="5078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813" y="1270181"/>
            <a:ext cx="5179356" cy="52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296525"/>
            <a:ext cx="10755312" cy="5156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800" y="458763"/>
            <a:ext cx="11607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https://xleegk.axshare.com/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871302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871304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11137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11139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475097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475097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및 개인별 세부 계획</a:t>
            </a:r>
          </a:p>
        </p:txBody>
      </p:sp>
    </p:spTree>
    <p:extLst>
      <p:ext uri="{BB962C8B-B14F-4D97-AF65-F5344CB8AC3E}">
        <p14:creationId xmlns:p14="http://schemas.microsoft.com/office/powerpoint/2010/main" val="394412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/>
                <a:ea typeface="HY헤드라인M"/>
                <a:cs typeface="Aharoni"/>
              </a:rPr>
              <a:t>피드백</a:t>
            </a:r>
            <a:endParaRPr lang="ko-KR" altLang="en-US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594" y="1336133"/>
            <a:ext cx="2362200" cy="5076825"/>
          </a:xfrm>
          <a:prstGeom prst="rect">
            <a:avLst/>
          </a:prstGeom>
        </p:spPr>
      </p:pic>
      <p:pic>
        <p:nvPicPr>
          <p:cNvPr id="10" name="그림 10" descr="오렌지, 방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70AB9301-02EC-4557-8F55-A161B22A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840666" y="1698334"/>
            <a:ext cx="7907261" cy="735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4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7FCC9B05-EABC-42DC-A2DB-390DADC2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1642">
            <a:off x="694469" y="2732928"/>
            <a:ext cx="8021257" cy="2021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그림 12" descr="조류, 꽃이(가) 표시된 사진&#10;&#10;매우 높은 신뢰도로 생성된 설명">
            <a:extLst>
              <a:ext uri="{FF2B5EF4-FFF2-40B4-BE49-F238E27FC236}">
                <a16:creationId xmlns:a16="http://schemas.microsoft.com/office/drawing/2014/main" id="{B9CEE66F-2C0B-4F5E-890A-35D6EE3C12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47845"/>
          <a:stretch/>
        </p:blipFill>
        <p:spPr>
          <a:xfrm rot="120000">
            <a:off x="890733" y="4794518"/>
            <a:ext cx="7895357" cy="12895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A2876F-B4FE-45F7-AA88-98BC8283CA38}"/>
              </a:ext>
            </a:extLst>
          </p:cNvPr>
          <p:cNvSpPr/>
          <p:nvPr/>
        </p:nvSpPr>
        <p:spPr>
          <a:xfrm rot="-240000">
            <a:off x="4844070" y="4788759"/>
            <a:ext cx="3784022" cy="29440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표지판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C49CB00-D12C-4BDC-B11E-691DCC2ED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8206" y="3261192"/>
            <a:ext cx="1953598" cy="1953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1" y="1195447"/>
            <a:ext cx="5215059" cy="5246804"/>
          </a:xfrm>
          <a:prstGeom prst="rect">
            <a:avLst/>
          </a:prstGeom>
        </p:spPr>
      </p:pic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2430050083"/>
              </p:ext>
            </p:extLst>
          </p:nvPr>
        </p:nvGraphicFramePr>
        <p:xfrm>
          <a:off x="778593" y="1802328"/>
          <a:ext cx="5089555" cy="38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7" y="2530538"/>
            <a:ext cx="4054881" cy="3802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792" y="1279796"/>
            <a:ext cx="3115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</a:rPr>
              <a:t>앱 실행</a:t>
            </a:r>
            <a:endParaRPr lang="en-US" altLang="ko-KR" sz="2000" b="1" dirty="0">
              <a:solidFill>
                <a:srgbClr val="7030A0"/>
              </a:solidFill>
            </a:endParaRPr>
          </a:p>
          <a:p>
            <a:r>
              <a:rPr lang="en-US" altLang="ko-KR" b="1" dirty="0"/>
              <a:t>- </a:t>
            </a:r>
            <a:r>
              <a:rPr lang="ko-KR" altLang="en-US" b="1" dirty="0"/>
              <a:t>네트워크 연결 확인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u="sng" dirty="0"/>
              <a:t>YES</a:t>
            </a:r>
            <a:r>
              <a:rPr lang="en-US" altLang="ko-KR" b="1" dirty="0"/>
              <a:t>: </a:t>
            </a:r>
            <a:r>
              <a:rPr lang="ko-KR" altLang="en-US" b="1" dirty="0"/>
              <a:t>인덱스 화면으로 이동</a:t>
            </a:r>
            <a:endParaRPr lang="en-US" altLang="ko-KR" b="1" dirty="0"/>
          </a:p>
          <a:p>
            <a:r>
              <a:rPr lang="en-US" altLang="ko-KR" b="1" u="sng" dirty="0"/>
              <a:t>NO</a:t>
            </a:r>
            <a:r>
              <a:rPr lang="en-US" altLang="ko-KR" b="1" dirty="0"/>
              <a:t>: </a:t>
            </a:r>
            <a:r>
              <a:rPr lang="ko-KR" altLang="en-US" b="1" dirty="0"/>
              <a:t>앱 종료</a:t>
            </a:r>
            <a:endParaRPr lang="en-US" altLang="ko-KR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3C3E8B-547B-44DC-8691-5F6D74AE6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57" y="1279796"/>
            <a:ext cx="2821994" cy="501687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E371AD5-5B85-4A97-AC70-C38C0F711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5" y="1279795"/>
            <a:ext cx="2821994" cy="5016877"/>
          </a:xfrm>
          <a:prstGeom prst="rect">
            <a:avLst/>
          </a:prstGeom>
        </p:spPr>
      </p:pic>
      <p:pic>
        <p:nvPicPr>
          <p:cNvPr id="16" name="그림 15" descr="Como instalar los drivers del &lt;strong&gt;WiFi&lt;/strong&gt; sin conexión a Internet en Linux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09" y="1337365"/>
            <a:ext cx="1085431" cy="1085431"/>
          </a:xfrm>
          <a:prstGeom prst="rect">
            <a:avLst/>
          </a:prstGeom>
          <a:effectLst>
            <a:glow rad="495300">
              <a:schemeClr val="bg1">
                <a:alpha val="58000"/>
              </a:schemeClr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3" y="5230866"/>
            <a:ext cx="728238" cy="728238"/>
          </a:xfrm>
          <a:prstGeom prst="rect">
            <a:avLst/>
          </a:prstGeom>
          <a:effectLst>
            <a:glow rad="393700">
              <a:schemeClr val="bg1">
                <a:alpha val="75000"/>
              </a:schemeClr>
            </a:glo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23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8FD2ED-4B9F-47F9-AEAA-402106B9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16" y="283738"/>
            <a:ext cx="6123826" cy="4618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2D4A9-9AA8-4330-9EA0-8A7C932074AC}"/>
              </a:ext>
            </a:extLst>
          </p:cNvPr>
          <p:cNvSpPr txBox="1"/>
          <p:nvPr/>
        </p:nvSpPr>
        <p:spPr>
          <a:xfrm>
            <a:off x="6718300" y="176197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- Context</a:t>
            </a:r>
            <a:r>
              <a:rPr lang="ko-KR" altLang="en-US" sz="1600" b="1" dirty="0"/>
              <a:t>를 인풋으로 받아 네트워크 연결 상태 확인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연결이 안 되어 있다면 인덱스 화면에서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361309-A3B4-4714-BEB3-00C6EB4C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53" y="2764036"/>
            <a:ext cx="6735741" cy="39542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5769" y="5003800"/>
            <a:ext cx="42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네트워크 서버와 관련된 라이브러리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474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2D4A9-9AA8-4330-9EA0-8A7C932074AC}"/>
              </a:ext>
            </a:extLst>
          </p:cNvPr>
          <p:cNvSpPr txBox="1"/>
          <p:nvPr/>
        </p:nvSpPr>
        <p:spPr>
          <a:xfrm>
            <a:off x="5626100" y="707871"/>
            <a:ext cx="55626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&lt;- </a:t>
            </a:r>
            <a:r>
              <a:rPr lang="ko-KR" altLang="en-US" sz="1600" b="1" dirty="0" err="1"/>
              <a:t>로그인을</a:t>
            </a:r>
            <a:r>
              <a:rPr lang="ko-KR" altLang="en-US" sz="1600" b="1" dirty="0"/>
              <a:t> 위해서 아이디를 포함한 </a:t>
            </a:r>
            <a:r>
              <a:rPr lang="en-US" altLang="ko-KR" sz="1600" b="1" dirty="0"/>
              <a:t>row</a:t>
            </a:r>
            <a:r>
              <a:rPr lang="ko-KR" altLang="en-US" sz="1600" b="1" dirty="0"/>
              <a:t>가 있는지 확인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있다면 비밀번호가 일치하는지 </a:t>
            </a:r>
            <a:r>
              <a:rPr lang="en-US" altLang="ko-KR" sz="1600" b="1" dirty="0"/>
              <a:t>DB</a:t>
            </a:r>
            <a:r>
              <a:rPr lang="ko-KR" altLang="en-US" sz="1600" b="1" dirty="0"/>
              <a:t>에서 확인하는 코드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77831" y="6045657"/>
            <a:ext cx="570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user </a:t>
            </a:r>
            <a:r>
              <a:rPr lang="ko-KR" altLang="en-US" sz="1600" b="1" dirty="0"/>
              <a:t>측에서 </a:t>
            </a:r>
            <a:r>
              <a:rPr lang="en-US" altLang="ko-KR" sz="1600" b="1" dirty="0"/>
              <a:t>post </a:t>
            </a:r>
            <a:r>
              <a:rPr lang="ko-KR" altLang="en-US" sz="1600" b="1" dirty="0"/>
              <a:t>방식으로 보낸 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패스워드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이름을 얻어</a:t>
            </a:r>
            <a:endParaRPr lang="en-US" altLang="ko-KR" sz="1600" b="1" dirty="0"/>
          </a:p>
          <a:p>
            <a:r>
              <a:rPr lang="en-US" altLang="ko-KR" sz="1600" b="1" dirty="0"/>
              <a:t>user </a:t>
            </a:r>
            <a:r>
              <a:rPr lang="ko-KR" altLang="en-US" sz="1600" b="1" dirty="0"/>
              <a:t>테이블에 삽입하는 코드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9" y="195820"/>
            <a:ext cx="5246731" cy="5429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86" y="2343195"/>
            <a:ext cx="6767514" cy="42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 descr="모니터이(가) 표시된 사진&#10;&#10;자동 생성된 설명">
            <a:extLst>
              <a:ext uri="{FF2B5EF4-FFF2-40B4-BE49-F238E27FC236}">
                <a16:creationId xmlns:a16="http://schemas.microsoft.com/office/drawing/2014/main" id="{CD1F4B2B-FA08-441E-9428-F5465CCD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0" y="1338984"/>
            <a:ext cx="2723432" cy="484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766" y="1727726"/>
            <a:ext cx="5651500" cy="406417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5" y="1338984"/>
            <a:ext cx="2723432" cy="48416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4932" y="1727726"/>
            <a:ext cx="733668" cy="733668"/>
          </a:xfrm>
          <a:prstGeom prst="rect">
            <a:avLst/>
          </a:prstGeom>
          <a:noFill/>
          <a:effectLst>
            <a:glow rad="63500">
              <a:srgbClr val="7030A0">
                <a:alpha val="40000"/>
              </a:srgb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22764" y="3622012"/>
            <a:ext cx="733668" cy="733668"/>
          </a:xfrm>
          <a:prstGeom prst="rect">
            <a:avLst/>
          </a:prstGeom>
          <a:effectLst>
            <a:glow rad="635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4442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7" y="1237187"/>
            <a:ext cx="10429009" cy="52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220</Words>
  <Application>Microsoft Office PowerPoint</Application>
  <PresentationFormat>와이드스크린</PresentationFormat>
  <Paragraphs>77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15</cp:revision>
  <dcterms:created xsi:type="dcterms:W3CDTF">2017-01-21T06:52:28Z</dcterms:created>
  <dcterms:modified xsi:type="dcterms:W3CDTF">2019-11-04T13:40:54Z</dcterms:modified>
</cp:coreProperties>
</file>